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notesMasterIdLst>
    <p:notesMasterId r:id="rId6"/>
  </p:notesMasterIdLst>
  <p:sldIdLst>
    <p:sldId id="3318" r:id="rId4"/>
    <p:sldId id="1158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  <p1510:client id="{87C23EA5-4B59-4950-8EC9-33AB9C7DB5D3}" v="1" dt="2023-06-19T04:23:07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F3E27-FAC2-409C-9E26-E7C57FC38A79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ECDE4-1063-4B7B-814A-1F967585C9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2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015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748762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24592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297048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1117502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994206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4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017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357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62488" y="485632"/>
            <a:ext cx="219483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الثامن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يستخدم الميزان لوزن المنتجات المختلفة (خضار / أجبان / ألبان ....)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يصنف المنتجات المختلفة حسب الحجم والوزن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استخدام الميزان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724761" y="2967335"/>
            <a:ext cx="88197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بطاقات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1606734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2C2D80-B7F2-3575-0186-14F1363E74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9590" y="3761987"/>
            <a:ext cx="2730699" cy="19184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12699F-567B-864E-362F-1734707D11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7030" y="3707793"/>
            <a:ext cx="2705748" cy="18962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2869EC-757C-1E84-A05A-8E83413B7C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735516"/>
            <a:ext cx="2719609" cy="18906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995566B-3019-2A30-7BBC-4806BD16F0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5834" y="3761987"/>
            <a:ext cx="2708519" cy="191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86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2023-06-19T04:23:08Z</dcterms:modified>
</cp:coreProperties>
</file>